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png" ContentType="image/png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</file>

<file path=ppt/presentation.xml><?xml version="1.0" encoding="utf-8"?>
<p:presentation xmlns:p="http://schemas.openxmlformats.org/presentationml/2006/main" xmlns:r="http://schemas.openxmlformats.org/officeDocument/2006/relationships" xmlns:a="http://schemas.openxmlformats.org/drawingml/2006/main">
  <p:sldMasterIdLst>
    <p:sldMasterId id="2147483720" r:id="rId1"/>
  </p:sldMasterIdLst>
  <p:notesMasterIdLst>
    <p:notesMasterId r:id="rId2"/>
  </p:notesMasterIdLst>
  <p:sldIdLst>
    <p:sldId id="323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44" r:id="rId11"/>
    <p:sldId id="331" r:id="rId12"/>
    <p:sldId id="332" r:id="rId13"/>
    <p:sldId id="333" r:id="rId14"/>
    <p:sldId id="334" r:id="rId15"/>
    <p:sldId id="335" r:id="rId16"/>
    <p:sldId id="336" r:id="rId17"/>
    <p:sldId id="337" r:id="rId18"/>
    <p:sldId id="338" r:id="rId19"/>
    <p:sldId id="339" r:id="rId20"/>
    <p:sldId id="340" r:id="rId21"/>
    <p:sldId id="341" r:id="rId22"/>
  </p:sldIdLst>
  <p:sldSz type="screen16x9" cy="6858000" cx="12192000"/>
  <p:notesSz cx="6858000" cy="9144000"/>
  <p:defaultTextStyle>
    <a:defPPr>
      <a:defRPr lang="zh-CN"/>
    </a:defPPr>
    <a:lvl1pPr algn="l" defTabSz="914400" eaLnBrk="1" hangingPunct="1" latinLnBrk="0" marL="0" rtl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p="http://schemas.openxmlformats.org/presentationml/2006/main" xmlns:r="http://schemas.openxmlformats.org/officeDocument/2006/relationships" xmlns:a="http://schemas.openxmlformats.org/drawing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p="http://schemas.openxmlformats.org/presentationml/2006/main" xmlns:r="http://schemas.openxmlformats.org/officeDocument/2006/relationships" xmlns:a="http://schemas.openxmlformats.org/drawing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1446" y="108"/>
      </p:cViewPr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tableStyles" Target="tableStyles.xml"/><Relationship Id="rId24" Type="http://schemas.openxmlformats.org/officeDocument/2006/relationships/presProps" Target="presProps.xml"/><Relationship Id="rId25" Type="http://schemas.openxmlformats.org/officeDocument/2006/relationships/viewProps" Target="viewProps.xml"/><Relationship Id="rId26" Type="http://schemas.openxmlformats.org/officeDocument/2006/relationships/theme" Target="theme/theme1.xml"/></Relationships>
</file>

<file path=ppt/notesMasters/_rels/notesMaster1.xml.rels><?xml version="1.0" encoding="UTF-8" standalone="yes"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6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9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1"/>
            <a:ext cx="3076575" cy="512763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t" anchorCtr="0" bIns="45745" compatLnSpc="1" lIns="91492" numCol="1" rIns="91492" tIns="45745" vert="horz" wrap="square">
            <a:prstTxWarp prst="textNoShape"/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650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139" y="1"/>
            <a:ext cx="3076575" cy="512763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t" anchorCtr="0" bIns="45745" compatLnSpc="1" lIns="91492" numCol="1" rIns="91492" tIns="45745" vert="horz" wrap="square">
            <a:prstTxWarp prst="textNoShape"/>
          </a:bodyPr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1048651" name="Rectangle 4"/>
          <p:cNvSpPr>
            <a:spLocks noChangeAspect="1" noRot="1" noGrp="1" noChangeArrowheads="1" noTextEdit="1"/>
          </p:cNvSpPr>
          <p:nvPr>
            <p:ph type="sldImg" idx="2"/>
          </p:nvPr>
        </p:nvSpPr>
        <p:spPr bwMode="auto">
          <a:xfrm>
            <a:off x="990600" y="766763"/>
            <a:ext cx="5118100" cy="3838575"/>
          </a:xfrm>
          <a:prstGeom prst="rect"/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048652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4" y="4862514"/>
            <a:ext cx="5680075" cy="4605337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t" anchorCtr="0" bIns="45745" compatLnSpc="1" lIns="91492" numCol="1" rIns="91492" tIns="45745" vert="horz" wrap="square">
            <a:prstTxWarp prst="textNoShape"/>
          </a:bodyPr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48653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9720264"/>
            <a:ext cx="3076575" cy="512762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b" anchorCtr="0" bIns="45745" compatLnSpc="1" lIns="91492" numCol="1" rIns="91492" tIns="45745" vert="horz" wrap="square">
            <a:prstTxWarp prst="textNoShape"/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65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139" y="9720264"/>
            <a:ext cx="3076575" cy="512762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b" anchorCtr="0" bIns="45745" compatLnSpc="1" lIns="91492" numCol="1" rIns="91492" tIns="45745" vert="horz" wrap="square">
            <a:prstTxWarp prst="textNoShape"/>
          </a:bodyPr>
          <a:lstStyle>
            <a:lvl1pPr algn="r">
              <a:defRPr sz="1100"/>
            </a:lvl1pPr>
          </a:lstStyle>
          <a:p>
            <a:fld id="{A9A0EA98-5831-4853-B862-C702E6EB345C}" type="slidenum">
              <a:rPr lang="en-US"/>
              <a:t>‹#›</a:t>
            </a:fld>
            <a:endParaRPr lang="en-US"/>
          </a:p>
        </p:txBody>
      </p:sp>
    </p:spTree>
  </p:cSld>
  <p:clrMap accent1="accent1" accent2="accent2" accent3="accent3" accent4="accent4" accent5="accent5" accent6="accent6" bg1="lt1" bg2="lt2" tx1="dk1" tx2="dk2" hlink="hlink" folHlink="folHlink"/>
  <p:notesStyle>
    <a:lvl1pPr algn="l" fontAlgn="base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algn="l" fontAlgn="base" marL="4572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algn="l" fontAlgn="base" marL="9144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algn="l" fontAlgn="base" marL="13716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algn="l" fontAlgn="base" marL="18288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algn="l" defTabSz="914400" eaLnBrk="1" hangingPunct="1" latinLnBrk="0" marL="2286000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itle">
  <p:cSld name="标题幻灯片">
    <p:spTree>
      <p:nvGrpSpPr>
        <p:cNvPr id="5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8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599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algn="ctr" indent="0" marL="0">
              <a:buNone/>
              <a:defRPr sz="2400"/>
            </a:lvl1pPr>
            <a:lvl2pPr algn="ctr" indent="0" marL="457200">
              <a:buNone/>
              <a:defRPr sz="2000"/>
            </a:lvl2pPr>
            <a:lvl3pPr algn="ctr" indent="0" marL="914400">
              <a:buNone/>
              <a:defRPr sz="1800"/>
            </a:lvl3pPr>
            <a:lvl4pPr algn="ctr" indent="0" marL="1371600">
              <a:buNone/>
              <a:defRPr sz="1600"/>
            </a:lvl4pPr>
            <a:lvl5pPr algn="ctr" indent="0" marL="1828800">
              <a:buNone/>
              <a:defRPr sz="1600"/>
            </a:lvl5pPr>
            <a:lvl6pPr algn="ctr" indent="0" marL="2286000">
              <a:buNone/>
              <a:defRPr sz="1600"/>
            </a:lvl6pPr>
            <a:lvl7pPr algn="ctr" indent="0" marL="2743200">
              <a:buNone/>
              <a:defRPr sz="1600"/>
            </a:lvl7pPr>
            <a:lvl8pPr algn="ctr" indent="0" marL="3200400">
              <a:buNone/>
              <a:defRPr sz="1600"/>
            </a:lvl8pPr>
            <a:lvl9pPr algn="ctr" indent="0" marL="3657600">
              <a:buNone/>
              <a:defRPr sz="1600"/>
            </a:lvl9pPr>
          </a:lstStyle>
          <a:p>
            <a:r>
              <a:rPr altLang="en-US" lang="zh-CN" smtClean="0"/>
              <a:t>单击此处编辑母版副标题样式</a:t>
            </a:r>
            <a:endParaRPr dirty="0" lang="en-US"/>
          </a:p>
        </p:txBody>
      </p:sp>
      <p:sp>
        <p:nvSpPr>
          <p:cNvPr id="104860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0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0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vertTx">
  <p:cSld name="标题和竖排文字">
    <p:spTree>
      <p:nvGrpSpPr>
        <p:cNvPr id="5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9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620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62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2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2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vertTitleAndTx">
  <p:cSld name="垂直排列标题与 文本">
    <p:spTree>
      <p:nvGrpSpPr>
        <p:cNvPr id="5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3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604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60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0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0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标题和内容">
    <p:spTree>
      <p:nvGrpSpPr>
        <p:cNvPr id="5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8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609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6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secHead">
  <p:cSld name="节标题">
    <p:spTree>
      <p:nvGrpSpPr>
        <p:cNvPr id="5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4" name="Title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625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indent="0" marL="0">
              <a:buNone/>
              <a:defRPr sz="2400">
                <a:solidFill>
                  <a:schemeClr val="tx1"/>
                </a:solidFill>
              </a:defRPr>
            </a:lvl1pPr>
            <a:lvl2pPr indent="0" marL="45720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indent="0" marL="91440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indent="0" marL="13716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indent="0" marL="18288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indent="0" marL="22860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indent="0" marL="27432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indent="0" marL="32004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indent="0" marL="36576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</p:txBody>
      </p:sp>
      <p:sp>
        <p:nvSpPr>
          <p:cNvPr id="104862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2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2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Obj">
  <p:cSld name="两栏内容">
    <p:spTree>
      <p:nvGrpSpPr>
        <p:cNvPr id="6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9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630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631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63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3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3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TxTwoObj">
  <p:cSld name="比较">
    <p:spTree>
      <p:nvGrpSpPr>
        <p:cNvPr id="6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5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636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</p:txBody>
      </p:sp>
      <p:sp>
        <p:nvSpPr>
          <p:cNvPr id="1048637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638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</p:txBody>
      </p:sp>
      <p:sp>
        <p:nvSpPr>
          <p:cNvPr id="1048639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640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41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42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itleOnly">
  <p:cSld name="仅标题">
    <p:spTree>
      <p:nvGrpSpPr>
        <p:cNvPr id="3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0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591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592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593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blank">
  <p:cSld name="空白">
    <p:spTree>
      <p:nvGrpSpPr>
        <p:cNvPr id="3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1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582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583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Tx">
  <p:cSld name="内容与标题">
    <p:spTree>
      <p:nvGrpSpPr>
        <p:cNvPr id="6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3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644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645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</p:txBody>
      </p:sp>
      <p:sp>
        <p:nvSpPr>
          <p:cNvPr id="104864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4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4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picTx">
  <p:cSld name="图片与标题">
    <p:spTree>
      <p:nvGrpSpPr>
        <p:cNvPr id="5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3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614" name="Picture Placeholder 2"/>
          <p:cNvSpPr>
            <a:spLocks noChangeAspect="1"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indent="0" marL="0">
              <a:buNone/>
              <a:defRPr sz="3200"/>
            </a:lvl1pPr>
            <a:lvl2pPr indent="0" marL="457200">
              <a:buNone/>
              <a:defRPr sz="2800"/>
            </a:lvl2pPr>
            <a:lvl3pPr indent="0" marL="914400">
              <a:buNone/>
              <a:defRPr sz="2400"/>
            </a:lvl3pPr>
            <a:lvl4pPr indent="0" marL="1371600">
              <a:buNone/>
              <a:defRPr sz="2000"/>
            </a:lvl4pPr>
            <a:lvl5pPr indent="0" marL="1828800">
              <a:buNone/>
              <a:defRPr sz="2000"/>
            </a:lvl5pPr>
            <a:lvl6pPr indent="0" marL="2286000">
              <a:buNone/>
              <a:defRPr sz="2000"/>
            </a:lvl6pPr>
            <a:lvl7pPr indent="0" marL="2743200">
              <a:buNone/>
              <a:defRPr sz="2000"/>
            </a:lvl7pPr>
            <a:lvl8pPr indent="0" marL="3200400">
              <a:buNone/>
              <a:defRPr sz="2000"/>
            </a:lvl8pPr>
            <a:lvl9pPr indent="0" marL="3657600">
              <a:buNone/>
              <a:defRPr sz="2000"/>
            </a:lvl9pPr>
          </a:lstStyle>
          <a:p>
            <a:r>
              <a:rPr altLang="en-US" lang="zh-CN" smtClean="0"/>
              <a:t>单击图标添加图片</a:t>
            </a:r>
            <a:endParaRPr dirty="0" lang="en-US"/>
          </a:p>
        </p:txBody>
      </p:sp>
      <p:sp>
        <p:nvSpPr>
          <p:cNvPr id="1048615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</p:txBody>
      </p:sp>
      <p:sp>
        <p:nvSpPr>
          <p:cNvPr id="104861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1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1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2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Title Placeholder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/>
        </p:spPr>
        <p:txBody>
          <a:bodyPr anchor="ctr" bIns="45720" lIns="91440" rIns="91440" rtlCol="0" tIns="45720" vert="horz">
            <a:normAutofit/>
          </a:bodyPr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577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/>
        </p:spPr>
        <p:txBody>
          <a:bodyPr bIns="45720" lIns="91440" rIns="91440" rtlCol="0" tIns="45720" vert="horz">
            <a:normAutofit/>
          </a:bodyPr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578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/>
        </p:spPr>
        <p:txBody>
          <a:bodyPr anchor="ctr" bIns="45720" lIns="91440" rIns="91440" rtlCol="0" tIns="45720" vert="horz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57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/>
        </p:spPr>
        <p:txBody>
          <a:bodyPr anchor="ctr" bIns="45720" lIns="91440" rIns="91440" rtlCol="0" tIns="45720" vert="horz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altLang="en-US" lang="zh-CN"/>
          </a:p>
        </p:txBody>
      </p:sp>
      <p:sp>
        <p:nvSpPr>
          <p:cNvPr id="104858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/>
        </p:spPr>
        <p:txBody>
          <a:bodyPr anchor="ctr" bIns="45720" lIns="91440" rIns="91440" rtlCol="0" tIns="45720" vert="horz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 accent1="accent1" accent2="accent2" accent3="accent3" accent4="accent4" accent5="accent5" accent6="accent6" bg1="lt1" bg2="lt2" tx1="dk1" tx2="dk2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eaLnBrk="1" hangingPunct="1" latinLnBrk="0" rtl="0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algn="l" defTabSz="914400" eaLnBrk="1" hangingPunct="1" indent="-228600" latinLnBrk="0" marL="228600" rtl="0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indent="-228600" latinLnBrk="0" marL="6858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indent="-228600" latinLnBrk="0" marL="11430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indent="-228600" latinLnBrk="0" marL="16002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indent="-228600" latinLnBrk="0" marL="20574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indent="-228600" latinLnBrk="0" marL="25146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indent="-228600" latinLnBrk="0" marL="29718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indent="-228600" latinLnBrk="0" marL="34290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indent="-228600" latinLnBrk="0" marL="38862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algn="l" defTabSz="914400" eaLnBrk="1" hangingPunct="1" latinLnBrk="0" marL="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6.xml"/></Relationships>
</file>

<file path=ppt/slides/_rels/slide10.xml.rels><?xml version="1.0" encoding="UTF-8" standalone="yes"?>
<Relationships xmlns="http://schemas.openxmlformats.org/package/2006/relationships"><Relationship Id="rId1" Type="http://schemas.openxmlformats.org/officeDocument/2006/relationships/image" Target="../media/image10.jpeg"/><Relationship Id="rId2" Type="http://schemas.openxmlformats.org/officeDocument/2006/relationships/slideLayout" Target="../slideLayouts/slideLayout6.xml"/></Relationships>
</file>

<file path=ppt/slides/_rels/slide11.xml.rels><?xml version="1.0" encoding="UTF-8" standalone="yes"?>
<Relationships xmlns="http://schemas.openxmlformats.org/package/2006/relationships"><Relationship Id="rId1" Type="http://schemas.openxmlformats.org/officeDocument/2006/relationships/image" Target="../media/image11.jpeg"/><Relationship Id="rId2" Type="http://schemas.openxmlformats.org/officeDocument/2006/relationships/slideLayout" Target="../slideLayouts/slideLayout6.xml"/></Relationships>
</file>

<file path=ppt/slides/_rels/slide12.xml.rels><?xml version="1.0" encoding="UTF-8" standalone="yes"?>
<Relationships xmlns="http://schemas.openxmlformats.org/package/2006/relationships"><Relationship Id="rId1" Type="http://schemas.openxmlformats.org/officeDocument/2006/relationships/image" Target="../media/image12.jpeg"/><Relationship Id="rId2" Type="http://schemas.openxmlformats.org/officeDocument/2006/relationships/slideLayout" Target="../slideLayouts/slideLayout7.xml"/></Relationships>
</file>

<file path=ppt/slides/_rels/slide13.xml.rels><?xml version="1.0" encoding="UTF-8" standalone="yes"?>
<Relationships xmlns="http://schemas.openxmlformats.org/package/2006/relationships"><Relationship Id="rId1" Type="http://schemas.openxmlformats.org/officeDocument/2006/relationships/image" Target="../media/image13.jpeg"/><Relationship Id="rId2" Type="http://schemas.openxmlformats.org/officeDocument/2006/relationships/slideLayout" Target="../slideLayouts/slideLayout6.xml"/></Relationships>
</file>

<file path=ppt/slides/_rels/slide14.xml.rels><?xml version="1.0" encoding="UTF-8" standalone="yes"?>
<Relationships xmlns="http://schemas.openxmlformats.org/package/2006/relationships"><Relationship Id="rId1" Type="http://schemas.openxmlformats.org/officeDocument/2006/relationships/image" Target="../media/image14.jpeg"/><Relationship Id="rId2" Type="http://schemas.openxmlformats.org/officeDocument/2006/relationships/slideLayout" Target="../slideLayouts/slideLayout6.xml"/></Relationships>
</file>

<file path=ppt/slides/_rels/slide15.xml.rels><?xml version="1.0" encoding="UTF-8" standalone="yes"?>
<Relationships xmlns="http://schemas.openxmlformats.org/package/2006/relationships"><Relationship Id="rId1" Type="http://schemas.openxmlformats.org/officeDocument/2006/relationships/image" Target="../media/image15.jpeg"/><Relationship Id="rId2" Type="http://schemas.openxmlformats.org/officeDocument/2006/relationships/image" Target="../media/image16.jpeg"/><Relationship Id="rId3" Type="http://schemas.openxmlformats.org/officeDocument/2006/relationships/slideLayout" Target="../slideLayouts/slideLayout7.xml"/></Relationships>
</file>

<file path=ppt/slides/_rels/slide16.xml.rels><?xml version="1.0" encoding="UTF-8" standalone="yes"?>
<Relationships xmlns="http://schemas.openxmlformats.org/package/2006/relationships"><Relationship Id="rId1" Type="http://schemas.openxmlformats.org/officeDocument/2006/relationships/image" Target="../media/image17.jpeg"/><Relationship Id="rId2" Type="http://schemas.openxmlformats.org/officeDocument/2006/relationships/slideLayout" Target="../slideLayouts/slideLayout6.xml"/></Relationships>
</file>

<file path=ppt/slides/_rels/slide17.xml.rels><?xml version="1.0" encoding="UTF-8" standalone="yes"?>
<Relationships xmlns="http://schemas.openxmlformats.org/package/2006/relationships"><Relationship Id="rId1" Type="http://schemas.openxmlformats.org/officeDocument/2006/relationships/image" Target="../media/image18.jpeg"/><Relationship Id="rId2" Type="http://schemas.openxmlformats.org/officeDocument/2006/relationships/slideLayout" Target="../slideLayouts/slideLayout7.xml"/></Relationships>
</file>

<file path=ppt/slides/_rels/slide18.xml.rels><?xml version="1.0" encoding="UTF-8" standalone="yes"?>
<Relationships xmlns="http://schemas.openxmlformats.org/package/2006/relationships"><Relationship Id="rId1" Type="http://schemas.openxmlformats.org/officeDocument/2006/relationships/image" Target="../media/image19.jpeg"/><Relationship Id="rId2" Type="http://schemas.openxmlformats.org/officeDocument/2006/relationships/slideLayout" Target="../slideLayouts/slideLayout7.xml"/></Relationships>
</file>

<file path=ppt/slides/_rels/slide19.xml.rels><?xml version="1.0" encoding="UTF-8" standalone="yes"?>
<Relationships xmlns="http://schemas.openxmlformats.org/package/2006/relationships"><Relationship Id="rId1" Type="http://schemas.openxmlformats.org/officeDocument/2006/relationships/image" Target="../media/image20.jpeg"/><Relationship Id="rId2" Type="http://schemas.openxmlformats.org/officeDocument/2006/relationships/image" Target="../media/image21.jpeg"/><Relationship Id="rId3" Type="http://schemas.openxmlformats.org/officeDocument/2006/relationships/slideLayout" Target="../slideLayouts/slideLayout7.xml"/></Relationships>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slideLayout" Target="../slideLayouts/slideLayout7.xml"/></Relationships>
</file>

<file path=ppt/slides/_rels/slide20.xml.rels><?xml version="1.0" encoding="UTF-8" standalone="yes"?>
<Relationships xmlns="http://schemas.openxmlformats.org/package/2006/relationships"><Relationship Id="rId1" Type="http://schemas.openxmlformats.org/officeDocument/2006/relationships/image" Target="../media/image22.jpeg"/><Relationship Id="rId2" Type="http://schemas.openxmlformats.org/officeDocument/2006/relationships/slideLayout" Target="../slideLayouts/slideLayout7.xml"/></Relationships>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slideLayout" Target="../slideLayouts/slideLayout7.xml"/></Relationships>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image" Target="../media/image4.jpeg"/><Relationship Id="rId2" Type="http://schemas.openxmlformats.org/officeDocument/2006/relationships/slideLayout" Target="../slideLayouts/slideLayout7.xml"/></Relationships>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image" Target="../media/image5.jpeg"/><Relationship Id="rId2" Type="http://schemas.openxmlformats.org/officeDocument/2006/relationships/slideLayout" Target="../slideLayouts/slideLayout6.xml"/></Relationships>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image" Target="../media/image6.jpeg"/><Relationship Id="rId2" Type="http://schemas.openxmlformats.org/officeDocument/2006/relationships/slideLayout" Target="../slideLayouts/slideLayout6.xml"/></Relationships>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image" Target="../media/image7.jpeg"/><Relationship Id="rId2" Type="http://schemas.openxmlformats.org/officeDocument/2006/relationships/slideLayout" Target="../slideLayouts/slideLayout6.xml"/></Relationships>
</file>

<file path=ppt/slides/_rels/slide8.xml.rels><?xml version="1.0" encoding="UTF-8" standalone="yes"?>
<Relationships xmlns="http://schemas.openxmlformats.org/package/2006/relationships"><Relationship Id="rId1" Type="http://schemas.openxmlformats.org/officeDocument/2006/relationships/image" Target="../media/image8.jpeg"/><Relationship Id="rId2" Type="http://schemas.openxmlformats.org/officeDocument/2006/relationships/slideLayout" Target="../slideLayouts/slideLayout7.xml"/></Relationships>
</file>

<file path=ppt/slides/_rels/slide9.xml.rels><?xml version="1.0" encoding="UTF-8" standalone="yes"?>
<Relationships xmlns="http://schemas.openxmlformats.org/package/2006/relationships"><Relationship Id="rId1" Type="http://schemas.openxmlformats.org/officeDocument/2006/relationships/image" Target="../media/image9.jpeg"/><Relationship Id="rId2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7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8125" y="0"/>
            <a:ext cx="12184404" cy="6874676"/>
          </a:xfrm>
          <a:prstGeom prst="rect"/>
        </p:spPr>
      </p:pic>
      <p:sp>
        <p:nvSpPr>
          <p:cNvPr id="1048594" name=""/>
          <p:cNvSpPr txBox="1"/>
          <p:nvPr/>
        </p:nvSpPr>
        <p:spPr>
          <a:xfrm>
            <a:off x="8192000" y="5892469"/>
            <a:ext cx="4000000" cy="1069341"/>
          </a:xfrm>
          <a:prstGeom prst="rect"/>
        </p:spPr>
        <p:txBody>
          <a:bodyPr rtlCol="0" wrap="square">
            <a:spAutoFit/>
          </a:bodyPr>
          <a:p>
            <a:r>
              <a:rPr sz="6600" lang="zh-CN">
                <a:solidFill>
                  <a:srgbClr val="000000"/>
                </a:solidFill>
              </a:rPr>
              <a:t>刘艳秋</a:t>
            </a:r>
            <a:endParaRPr sz="6600" lang="zh-CN-#Hans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5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1507608" y="0"/>
            <a:ext cx="9176783" cy="6858000"/>
          </a:xfrm>
          <a:prstGeom prst="rect"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6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1220716" y="0"/>
            <a:ext cx="9472499" cy="6858000"/>
          </a:xfrm>
          <a:prstGeom prst="rect"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7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1791380" y="0"/>
            <a:ext cx="8525189" cy="6858000"/>
          </a:xfrm>
          <a:prstGeom prst="rect"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8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0" y="47426"/>
            <a:ext cx="12192000" cy="6695560"/>
          </a:xfrm>
          <a:prstGeom prst="rect"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9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1752020" y="187688"/>
            <a:ext cx="8136661" cy="6568904"/>
          </a:xfrm>
          <a:prstGeom prst="rect"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70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279568" y="938271"/>
            <a:ext cx="4689791" cy="5631378"/>
          </a:xfrm>
          <a:prstGeom prst="rect"/>
        </p:spPr>
      </p:pic>
      <p:pic>
        <p:nvPicPr>
          <p:cNvPr id="2097171" name=""/>
          <p:cNvPicPr>
            <a:picLocks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 rot="0">
            <a:off x="6096000" y="938271"/>
            <a:ext cx="6822126" cy="5937873"/>
          </a:xfrm>
          <a:prstGeom prst="rect"/>
        </p:spPr>
      </p:pic>
      <p:sp>
        <p:nvSpPr>
          <p:cNvPr id="1048596" name=""/>
          <p:cNvSpPr txBox="1"/>
          <p:nvPr/>
        </p:nvSpPr>
        <p:spPr>
          <a:xfrm>
            <a:off x="3694794" y="108535"/>
            <a:ext cx="4000000" cy="1018539"/>
          </a:xfrm>
          <a:prstGeom prst="rect"/>
        </p:spPr>
        <p:txBody>
          <a:bodyPr rtlCol="0" wrap="square">
            <a:spAutoFit/>
          </a:bodyPr>
          <a:p>
            <a:r>
              <a:rPr sz="6000" lang="zh-CN">
                <a:solidFill>
                  <a:srgbClr val="000000"/>
                </a:solidFill>
              </a:rPr>
              <a:t>请</a:t>
            </a:r>
            <a:r>
              <a:rPr sz="6000" lang="zh-CN">
                <a:solidFill>
                  <a:srgbClr val="000000"/>
                </a:solidFill>
              </a:rPr>
              <a:t>判断</a:t>
            </a:r>
            <a:r>
              <a:rPr sz="6000" lang="zh-CN">
                <a:solidFill>
                  <a:srgbClr val="000000"/>
                </a:solidFill>
              </a:rPr>
              <a:t>对错</a:t>
            </a:r>
            <a:endParaRPr sz="6000" lang="zh-CN-#Hans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72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1507608" y="-876293"/>
            <a:ext cx="9176783" cy="7734293"/>
          </a:xfrm>
          <a:prstGeom prst="rect"/>
        </p:spPr>
      </p:pic>
      <p:sp>
        <p:nvSpPr>
          <p:cNvPr id="1048597" name=""/>
          <p:cNvSpPr/>
          <p:nvPr/>
        </p:nvSpPr>
        <p:spPr>
          <a:xfrm>
            <a:off x="1507608" y="4084133"/>
            <a:ext cx="9248674" cy="3033095"/>
          </a:xfrm>
          <a:prstGeom prst="rect"/>
          <a:solidFill>
            <a:srgbClr val="FFFFFF"/>
          </a:solidFill>
          <a:ln w="25400">
            <a:solidFill>
              <a:srgbClr val="666666"/>
            </a:solidFill>
          </a:ln>
        </p:spPr>
        <p:txBody>
          <a:bodyPr anchor="ctr"/>
          <a:p>
            <a:pPr algn="ctr"/>
            <a:r>
              <a:rPr sz="7200" lang="zh-CN"/>
              <a:t>请</a:t>
            </a:r>
            <a:r>
              <a:rPr sz="7200" lang="zh-CN"/>
              <a:t>判断</a:t>
            </a:r>
            <a:r>
              <a:rPr sz="7200" lang="zh-CN"/>
              <a:t>对错</a:t>
            </a:r>
            <a:endParaRPr sz="7200" lang="zh-CN-#Han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6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1507608" y="0"/>
            <a:ext cx="9176783" cy="6858000"/>
          </a:xfrm>
          <a:prstGeom prst="rect"/>
        </p:spPr>
      </p:pic>
      <p:sp>
        <p:nvSpPr>
          <p:cNvPr id="1048588" name=""/>
          <p:cNvSpPr/>
          <p:nvPr/>
        </p:nvSpPr>
        <p:spPr>
          <a:xfrm rot="21564938">
            <a:off x="4581525" y="1907860"/>
            <a:ext cx="2514021" cy="4385997"/>
          </a:xfrm>
          <a:prstGeom prst="rect"/>
          <a:solidFill>
            <a:srgbClr val="FFFFFF"/>
          </a:solidFill>
          <a:ln w="25400">
            <a:solidFill>
              <a:srgbClr val="666666"/>
            </a:solidFill>
          </a:ln>
        </p:spPr>
        <p:txBody>
          <a:bodyPr anchor="ctr"/>
          <a:p>
            <a:pPr algn="ctr"/>
            <a:r>
              <a:rPr sz="6000" lang="zh-CN"/>
              <a:t>请</a:t>
            </a:r>
            <a:r>
              <a:rPr sz="6000" lang="zh-CN"/>
              <a:t>判断</a:t>
            </a:r>
            <a:endParaRPr sz="6000" lang="zh-CN-#Hans"/>
          </a:p>
        </p:txBody>
      </p:sp>
      <p:sp>
        <p:nvSpPr>
          <p:cNvPr id="1048589" name=""/>
          <p:cNvSpPr/>
          <p:nvPr/>
        </p:nvSpPr>
        <p:spPr>
          <a:xfrm>
            <a:off x="9438612" y="1643659"/>
            <a:ext cx="2667645" cy="4662904"/>
          </a:xfrm>
          <a:prstGeom prst="rect"/>
          <a:solidFill>
            <a:srgbClr val="FFFFFF"/>
          </a:solidFill>
          <a:ln w="25400">
            <a:solidFill>
              <a:srgbClr val="666666"/>
            </a:solidFill>
          </a:ln>
        </p:spPr>
        <p:txBody>
          <a:bodyPr anchor="ctr"/>
          <a:p>
            <a:pPr algn="ctr"/>
            <a:r>
              <a:rPr sz="6600" lang="zh-CN"/>
              <a:t>对错</a:t>
            </a:r>
            <a:endParaRPr sz="6600" lang="zh-CN-#Han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5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31856">
            <a:off x="523457" y="1199964"/>
            <a:ext cx="8243815" cy="5415606"/>
          </a:xfrm>
          <a:prstGeom prst="rect"/>
        </p:spPr>
      </p:pic>
      <p:sp>
        <p:nvSpPr>
          <p:cNvPr id="1048587" name=""/>
          <p:cNvSpPr txBox="1"/>
          <p:nvPr/>
        </p:nvSpPr>
        <p:spPr>
          <a:xfrm>
            <a:off x="7510569" y="3384526"/>
            <a:ext cx="4000000" cy="1018539"/>
          </a:xfrm>
          <a:prstGeom prst="rect"/>
        </p:spPr>
        <p:txBody>
          <a:bodyPr rtlCol="0" wrap="square">
            <a:spAutoFit/>
          </a:bodyPr>
          <a:p>
            <a:r>
              <a:rPr sz="6000" lang="zh-CN">
                <a:solidFill>
                  <a:srgbClr val="000000"/>
                </a:solidFill>
              </a:rPr>
              <a:t>请</a:t>
            </a:r>
            <a:r>
              <a:rPr sz="6000" lang="zh-CN">
                <a:solidFill>
                  <a:srgbClr val="000000"/>
                </a:solidFill>
              </a:rPr>
              <a:t>判断</a:t>
            </a:r>
            <a:r>
              <a:rPr sz="6000" lang="zh-CN">
                <a:solidFill>
                  <a:srgbClr val="000000"/>
                </a:solidFill>
              </a:rPr>
              <a:t>对错</a:t>
            </a:r>
            <a:endParaRPr sz="6000" lang="zh-CN-#Hans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3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-13844" y="0"/>
            <a:ext cx="5850928" cy="6858000"/>
          </a:xfrm>
          <a:prstGeom prst="rect"/>
        </p:spPr>
      </p:pic>
      <p:pic>
        <p:nvPicPr>
          <p:cNvPr id="2097154" name=""/>
          <p:cNvPicPr>
            <a:picLocks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 rot="0">
            <a:off x="5837083" y="1610148"/>
            <a:ext cx="5772727" cy="4624543"/>
          </a:xfrm>
          <a:prstGeom prst="rect"/>
        </p:spPr>
      </p:pic>
      <p:sp>
        <p:nvSpPr>
          <p:cNvPr id="1048586" name=""/>
          <p:cNvSpPr txBox="1"/>
          <p:nvPr/>
        </p:nvSpPr>
        <p:spPr>
          <a:xfrm>
            <a:off x="3533158" y="543453"/>
            <a:ext cx="4000000" cy="1018540"/>
          </a:xfrm>
          <a:prstGeom prst="rect"/>
        </p:spPr>
        <p:txBody>
          <a:bodyPr rtlCol="0" wrap="square">
            <a:spAutoFit/>
          </a:bodyPr>
          <a:p>
            <a:r>
              <a:rPr sz="6000" lang="zh-CN">
                <a:solidFill>
                  <a:srgbClr val="000000"/>
                </a:solidFill>
              </a:rPr>
              <a:t>请</a:t>
            </a:r>
            <a:r>
              <a:rPr sz="6000" lang="zh-CN">
                <a:solidFill>
                  <a:srgbClr val="000000"/>
                </a:solidFill>
              </a:rPr>
              <a:t>判断</a:t>
            </a:r>
            <a:r>
              <a:rPr sz="6000" lang="zh-CN">
                <a:solidFill>
                  <a:srgbClr val="000000"/>
                </a:solidFill>
              </a:rPr>
              <a:t>对错</a:t>
            </a:r>
            <a:endParaRPr sz="6000" lang="zh-CN-#Hans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8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-364732" y="0"/>
            <a:ext cx="12577587" cy="6858000"/>
          </a:xfrm>
          <a:prstGeom prst="rect"/>
        </p:spPr>
      </p:pic>
      <p:sp>
        <p:nvSpPr>
          <p:cNvPr id="1048595" name=""/>
          <p:cNvSpPr txBox="1"/>
          <p:nvPr/>
        </p:nvSpPr>
        <p:spPr>
          <a:xfrm>
            <a:off x="791128" y="1200846"/>
            <a:ext cx="9248893" cy="4892040"/>
          </a:xfrm>
          <a:prstGeom prst="rect"/>
        </p:spPr>
        <p:txBody>
          <a:bodyPr rtlCol="0" wrap="square">
            <a:spAutoFit/>
          </a:bodyPr>
          <a:p>
            <a:pPr algn="just">
              <a:lnSpc>
                <a:spcPct val="100000"/>
              </a:lnSpc>
            </a:pPr>
            <a:r>
              <a:rPr b="0" sz="5400" i="0" kern="100" lang="en-US">
                <a:solidFill>
                  <a:srgbClr val="000000"/>
                </a:solidFill>
                <a:latin typeface="黑体"/>
                <a:ea typeface="黑体"/>
                <a:cs typeface="Arial"/>
              </a:rPr>
              <a:t>活动目标</a:t>
            </a:r>
            <a:r>
              <a:rPr b="0" sz="5400" i="0" kern="100" lang="en-US">
                <a:solidFill>
                  <a:srgbClr val="000000"/>
                </a:solidFill>
                <a:latin typeface="黑体"/>
                <a:ea typeface="黑体"/>
                <a:cs typeface="Arial"/>
              </a:rPr>
              <a:t> </a:t>
            </a:r>
            <a:endParaRPr b="0" sz="5400" i="0" kern="100" lang="en-US">
              <a:solidFill>
                <a:srgbClr val="000000"/>
              </a:solidFill>
              <a:latin typeface="黑体"/>
              <a:ea typeface="黑体"/>
              <a:cs typeface="Arial"/>
            </a:endParaRPr>
          </a:p>
          <a:p>
            <a:pPr algn="just">
              <a:lnSpc>
                <a:spcPct val="100000"/>
              </a:lnSpc>
            </a:pPr>
            <a:r>
              <a:rPr b="0" sz="5400" i="0" kern="100" lang="en-US">
                <a:solidFill>
                  <a:srgbClr val="000000"/>
                </a:solidFill>
                <a:latin typeface="黑体"/>
                <a:ea typeface="黑体"/>
                <a:cs typeface="Arial"/>
              </a:rPr>
              <a:t>1、进一步了解五官的重要性，愿意保护五官。</a:t>
            </a:r>
            <a:r>
              <a:rPr b="0" sz="5400" i="0" kern="100" lang="en-US">
                <a:solidFill>
                  <a:srgbClr val="000000"/>
                </a:solidFill>
                <a:latin typeface="黑体"/>
                <a:ea typeface="黑体"/>
                <a:cs typeface="Arial"/>
              </a:rPr>
              <a:t> </a:t>
            </a:r>
            <a:endParaRPr b="0" sz="5400" i="0" kern="100" lang="en-US">
              <a:solidFill>
                <a:srgbClr val="000000"/>
              </a:solidFill>
              <a:latin typeface="黑体"/>
              <a:ea typeface="黑体"/>
              <a:cs typeface="Arial"/>
            </a:endParaRPr>
          </a:p>
          <a:p>
            <a:pPr algn="just">
              <a:lnSpc>
                <a:spcPct val="100000"/>
              </a:lnSpc>
            </a:pPr>
            <a:r>
              <a:rPr b="0" sz="5400" i="0" kern="100" lang="en-US">
                <a:solidFill>
                  <a:srgbClr val="000000"/>
                </a:solidFill>
                <a:latin typeface="黑体"/>
                <a:ea typeface="黑体"/>
                <a:cs typeface="Arial"/>
              </a:rPr>
              <a:t>2、学会保护五官的常用方法。</a:t>
            </a:r>
            <a:r>
              <a:rPr b="0" sz="5400" i="0" kern="100" lang="en-US">
                <a:solidFill>
                  <a:srgbClr val="000000"/>
                </a:solidFill>
                <a:latin typeface="黑体"/>
                <a:ea typeface="黑体"/>
                <a:cs typeface="Arial"/>
              </a:rPr>
              <a:t> </a:t>
            </a:r>
            <a:endParaRPr b="0" sz="5400" i="0" kern="100" lang="en-US">
              <a:solidFill>
                <a:srgbClr val="000000"/>
              </a:solidFill>
              <a:latin typeface="黑体"/>
              <a:ea typeface="黑体"/>
              <a:cs typeface="Arial"/>
            </a:endParaRPr>
          </a:p>
          <a:p>
            <a:pPr algn="just">
              <a:lnSpc>
                <a:spcPct val="100000"/>
              </a:lnSpc>
            </a:pPr>
            <a:r>
              <a:rPr b="0" sz="5400" i="0" kern="100" lang="en-US">
                <a:solidFill>
                  <a:srgbClr val="000000"/>
                </a:solidFill>
                <a:latin typeface="黑体"/>
                <a:ea typeface="黑体"/>
                <a:cs typeface="Arial"/>
              </a:rPr>
              <a:t>3、大胆在集体面前表达自己的看法。</a:t>
            </a:r>
            <a:r>
              <a:rPr b="0" sz="5400" i="0" kern="100" lang="en-US">
                <a:solidFill>
                  <a:srgbClr val="000000"/>
                </a:solidFill>
                <a:latin typeface="黑体"/>
                <a:ea typeface="黑体"/>
                <a:cs typeface="Arial"/>
              </a:rPr>
              <a:t> </a:t>
            </a:r>
            <a:endParaRPr b="0" sz="5400" i="0" kern="100" lang="en-US">
              <a:solidFill>
                <a:srgbClr val="000000"/>
              </a:solidFill>
              <a:latin typeface="黑体"/>
              <a:ea typeface="黑体"/>
              <a:cs typeface="Arial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2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197711" y="0"/>
            <a:ext cx="11654214" cy="6858000"/>
          </a:xfrm>
          <a:prstGeom prst="rect"/>
        </p:spPr>
      </p:pic>
      <p:sp>
        <p:nvSpPr>
          <p:cNvPr id="1048584" name=""/>
          <p:cNvSpPr txBox="1"/>
          <p:nvPr/>
        </p:nvSpPr>
        <p:spPr>
          <a:xfrm>
            <a:off x="6016442" y="5928359"/>
            <a:ext cx="5835483" cy="891541"/>
          </a:xfrm>
          <a:prstGeom prst="rect"/>
        </p:spPr>
        <p:txBody>
          <a:bodyPr rtlCol="0" wrap="square">
            <a:spAutoFit/>
          </a:bodyPr>
          <a:p>
            <a:r>
              <a:rPr b="1" sz="5400" lang="zh-CN">
                <a:solidFill>
                  <a:srgbClr val="000000"/>
                </a:solidFill>
                <a:latin typeface="汉仪粗黑简"/>
                <a:ea typeface="汉仪粗黑简"/>
              </a:rPr>
              <a:t>平</a:t>
            </a:r>
            <a:r>
              <a:rPr b="1" sz="5400" lang="zh-CN">
                <a:solidFill>
                  <a:srgbClr val="000000"/>
                </a:solidFill>
                <a:latin typeface="汉仪粗黑简"/>
                <a:ea typeface="汉仪粗黑简"/>
              </a:rPr>
              <a:t>山</a:t>
            </a:r>
            <a:r>
              <a:rPr b="1" sz="5400" lang="zh-CN">
                <a:solidFill>
                  <a:srgbClr val="000000"/>
                </a:solidFill>
                <a:latin typeface="汉仪粗黑简"/>
                <a:ea typeface="汉仪粗黑简"/>
              </a:rPr>
              <a:t>镇</a:t>
            </a:r>
            <a:r>
              <a:rPr b="1" sz="5400" lang="zh-CN">
                <a:solidFill>
                  <a:srgbClr val="000000"/>
                </a:solidFill>
                <a:latin typeface="汉仪粗黑简"/>
                <a:ea typeface="汉仪粗黑简"/>
              </a:rPr>
              <a:t>中心幼儿园</a:t>
            </a:r>
            <a:endParaRPr b="1" sz="5400" lang="zh-CN-#Hans">
              <a:solidFill>
                <a:srgbClr val="000000"/>
              </a:solidFill>
              <a:latin typeface="汉仪粗黑简"/>
              <a:ea typeface="汉仪粗黑简"/>
            </a:endParaRPr>
          </a:p>
        </p:txBody>
      </p:sp>
      <p:sp>
        <p:nvSpPr>
          <p:cNvPr id="1048585" name=""/>
          <p:cNvSpPr txBox="1"/>
          <p:nvPr/>
        </p:nvSpPr>
        <p:spPr>
          <a:xfrm>
            <a:off x="7611491" y="5080124"/>
            <a:ext cx="4000000" cy="891540"/>
          </a:xfrm>
          <a:prstGeom prst="rect"/>
        </p:spPr>
        <p:txBody>
          <a:bodyPr rtlCol="0" wrap="square">
            <a:spAutoFit/>
          </a:bodyPr>
          <a:p>
            <a:r>
              <a:rPr b="1" sz="5400" lang="zh-CN">
                <a:solidFill>
                  <a:srgbClr val="000000"/>
                </a:solidFill>
                <a:latin typeface="汉仪粗黑简"/>
                <a:ea typeface="汉仪粗黑简"/>
              </a:rPr>
              <a:t>刘艳秋</a:t>
            </a:r>
            <a:endParaRPr b="1" sz="5400" lang="zh-CN-#Hans">
              <a:solidFill>
                <a:srgbClr val="000000"/>
              </a:solidFill>
              <a:latin typeface="汉仪粗黑简"/>
              <a:ea typeface="汉仪粗黑简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9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1477818" y="840553"/>
            <a:ext cx="9236364" cy="5176894"/>
          </a:xfrm>
          <a:prstGeom prst="rect"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0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1507608" y="0"/>
            <a:ext cx="9176783" cy="6858000"/>
          </a:xfrm>
          <a:prstGeom prst="rect"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1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1219039" y="0"/>
            <a:ext cx="9917711" cy="6858000"/>
          </a:xfrm>
          <a:prstGeom prst="rect"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2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21586102">
            <a:off x="1339843" y="128191"/>
            <a:ext cx="9381663" cy="6729355"/>
          </a:xfrm>
          <a:prstGeom prst="rect"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3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1596488" y="0"/>
            <a:ext cx="8999024" cy="6858000"/>
          </a:xfrm>
          <a:prstGeom prst="rect"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4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1751304" y="-112299"/>
            <a:ext cx="8821538" cy="7111729"/>
          </a:xfrm>
          <a:prstGeom prst="rect"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73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1477818" y="840553"/>
            <a:ext cx="9236364" cy="5176894"/>
          </a:xfrm>
          <a:prstGeom prst="rect"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">
      <a:dk1>
        <a:sysClr lastClr="000000" val="windowText"/>
      </a:dk1>
      <a:lt1>
        <a:sysClr lastClr="FFFFFF" val="window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theme/theme2.xml><?xml version="1.0" encoding="utf-8"?>
<a:theme xmlns:a="http://schemas.openxmlformats.org/drawingml/2006/main" name="Office 主题">
  <a:themeElements>
    <a:clrScheme name="Office">
      <a:dk1>
        <a:sysClr lastClr="000000" val="windowText"/>
      </a:dk1>
      <a:lt1>
        <a:sysClr lastClr="FFFFFF" val="window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TH Sarabun PSK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TH Sarabun PSK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Properties xmlns="http://schemas.openxmlformats.org/officeDocument/2006/extended-properties">
  <Application>WPS 演示</Application>
  <ScaleCrop>0</ScaleCrop>
  <LinksUpToDate>0</LinksUpToDate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creator>NCO-AL00</dc:creator>
  <cp:lastModifiedBy>付安邦</cp:lastModifiedBy>
  <dcterms:created xsi:type="dcterms:W3CDTF">2019-06-02T18:45:34Z</dcterms:created>
  <dcterms:modified xsi:type="dcterms:W3CDTF">2023-03-15T00:18:47Z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2052-11.1.0.8500</vt:lpwstr>
  </property>
  <property fmtid="{D5CDD505-2E9C-101B-9397-08002B2CF9AE}" pid="3" name="ICV">
    <vt:lpwstr>a276d2e4ab834f36882be34315e9628a</vt:lpwstr>
  </property>
</Properties>
</file>